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83" r:id="rId4"/>
    <p:sldId id="257" r:id="rId5"/>
    <p:sldId id="314" r:id="rId6"/>
    <p:sldId id="258" r:id="rId7"/>
    <p:sldId id="264" r:id="rId8"/>
    <p:sldId id="259" r:id="rId9"/>
    <p:sldId id="260" r:id="rId10"/>
    <p:sldId id="315" r:id="rId11"/>
    <p:sldId id="316" r:id="rId12"/>
    <p:sldId id="317" r:id="rId13"/>
    <p:sldId id="318" r:id="rId14"/>
    <p:sldId id="319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4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3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35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8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Go Project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1879395"/>
            <a:ext cx="15053696" cy="16250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4: Create a Go Project that Uses the Module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step, we will create a separate Go project that uses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 just created.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5174342" y="4311911"/>
            <a:ext cx="7939316" cy="149380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mkdir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myproject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myproject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865551" y="3949608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4931B5-AF3A-08D1-48EA-D0D8D7F61B28}"/>
              </a:ext>
            </a:extLst>
          </p:cNvPr>
          <p:cNvSpPr/>
          <p:nvPr/>
        </p:nvSpPr>
        <p:spPr bwMode="auto">
          <a:xfrm>
            <a:off x="607218" y="6179278"/>
            <a:ext cx="15053696" cy="120973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Initialize the project as a Go module. This command initializes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myproject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a Go module with its own go.mod file.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4290F31-6DEF-DF5F-2C65-C8E7067D1D3E}"/>
              </a:ext>
            </a:extLst>
          </p:cNvPr>
          <p:cNvSpPr/>
          <p:nvPr/>
        </p:nvSpPr>
        <p:spPr bwMode="auto">
          <a:xfrm>
            <a:off x="5348514" y="7998540"/>
            <a:ext cx="7939316" cy="110191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mod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init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myproject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30D36D-0B27-251D-671A-B6FFBB86C27D}"/>
              </a:ext>
            </a:extLst>
          </p:cNvPr>
          <p:cNvSpPr/>
          <p:nvPr/>
        </p:nvSpPr>
        <p:spPr bwMode="auto">
          <a:xfrm>
            <a:off x="8039723" y="7636237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9496077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Go File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1879395"/>
            <a:ext cx="15053696" cy="16250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5: Creating a Go File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Go file (e.g.,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main.go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in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myproject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directory, and use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this project: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5174342" y="4442540"/>
            <a:ext cx="7939316" cy="354031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"github.com/username/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mymodule.SayHello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865551" y="4080237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FDA5CC-FD88-B7EA-37B1-52B9CBECE409}"/>
              </a:ext>
            </a:extLst>
          </p:cNvPr>
          <p:cNvSpPr/>
          <p:nvPr/>
        </p:nvSpPr>
        <p:spPr bwMode="auto">
          <a:xfrm>
            <a:off x="607218" y="8409193"/>
            <a:ext cx="15053696" cy="115516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sure to replace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your actual module path if you're planning to publish your module on a version control system or module repository.</a:t>
            </a:r>
          </a:p>
        </p:txBody>
      </p:sp>
    </p:spTree>
    <p:extLst>
      <p:ext uri="{BB962C8B-B14F-4D97-AF65-F5344CB8AC3E}">
        <p14:creationId xmlns:p14="http://schemas.microsoft.com/office/powerpoint/2010/main" val="2603714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and Run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1748766"/>
            <a:ext cx="15053696" cy="198140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6: Build and Run the Project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build and run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myproject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see it use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print a greeting message.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myproject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directory, run: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1204683" y="4496233"/>
            <a:ext cx="7939316" cy="115516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run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main.go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3895893" y="4135031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A448095-D619-DDFD-AEC3-E3BC8DABE299}"/>
              </a:ext>
            </a:extLst>
          </p:cNvPr>
          <p:cNvSpPr/>
          <p:nvPr/>
        </p:nvSpPr>
        <p:spPr bwMode="auto">
          <a:xfrm>
            <a:off x="824932" y="7576457"/>
            <a:ext cx="15053696" cy="156257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demonstrates how to create a simple Go module and use it in another Go project.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package, in this case, is responsible for printing the greeting message, and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myproject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project imports and uses it.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AD705D8-43D3-2756-477C-712FB13C7E22}"/>
              </a:ext>
            </a:extLst>
          </p:cNvPr>
          <p:cNvSpPr/>
          <p:nvPr/>
        </p:nvSpPr>
        <p:spPr bwMode="auto">
          <a:xfrm>
            <a:off x="8652895" y="5998428"/>
            <a:ext cx="7939316" cy="115516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Hello from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09257ED-B366-180A-03F2-451C08248733}"/>
              </a:ext>
            </a:extLst>
          </p:cNvPr>
          <p:cNvSpPr/>
          <p:nvPr/>
        </p:nvSpPr>
        <p:spPr bwMode="auto">
          <a:xfrm>
            <a:off x="11344104" y="5636125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34832162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Go module in another Go project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5: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 and Modules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Modules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I/O Operations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Go Packages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Module in Go</a:t>
            </a:r>
          </a:p>
          <a:p>
            <a:r>
              <a:rPr lang="en-US" dirty="0"/>
              <a:t>Using Module in Another Go Project</a:t>
            </a:r>
          </a:p>
          <a:p>
            <a:pPr lvl="1"/>
            <a:r>
              <a:rPr lang="en-US" dirty="0"/>
              <a:t>Creating a Directory</a:t>
            </a:r>
          </a:p>
          <a:p>
            <a:pPr lvl="1"/>
            <a:r>
              <a:rPr lang="en-US" dirty="0"/>
              <a:t>Initialize New Go Module</a:t>
            </a:r>
          </a:p>
          <a:p>
            <a:pPr lvl="1"/>
            <a:r>
              <a:rPr lang="en-US" dirty="0"/>
              <a:t>Write Code</a:t>
            </a:r>
          </a:p>
          <a:p>
            <a:pPr lvl="1"/>
            <a:r>
              <a:rPr lang="en-US" dirty="0"/>
              <a:t>Export Package Functions</a:t>
            </a:r>
          </a:p>
          <a:p>
            <a:pPr lvl="1"/>
            <a:r>
              <a:rPr lang="en-US" dirty="0"/>
              <a:t>Use Module in Other Package</a:t>
            </a:r>
          </a:p>
          <a:p>
            <a:pPr lvl="1"/>
            <a:r>
              <a:rPr lang="en-US" dirty="0"/>
              <a:t>Import and Use the Module</a:t>
            </a:r>
          </a:p>
          <a:p>
            <a:pPr lvl="1"/>
            <a:r>
              <a:rPr lang="en-US" dirty="0"/>
              <a:t> Build and Run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Go module in another Go project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Creating Go Modules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Directory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424440"/>
            <a:ext cx="12963639" cy="181373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 Creating a New Directory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by creating a new directory for your Go project. You can place it anywhere in your file system. For this example, let's create a directory called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5174342" y="5908483"/>
            <a:ext cx="7939316" cy="124056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mkdir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865551" y="5546179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Initialize New Go Module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133600"/>
            <a:ext cx="14197353" cy="21045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 Creating a New Directory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create a new module, run the go mod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command with the desired module name. The module name should be a unique identifier, and it often follows the domain or organization structure in reverse order, such as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github.com/username/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5174342" y="5516597"/>
            <a:ext cx="7939316" cy="124056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mod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init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github.com/username/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865551" y="5154293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C4161B8-D62F-EE4D-CCDD-E6E47D37E494}"/>
              </a:ext>
            </a:extLst>
          </p:cNvPr>
          <p:cNvSpPr/>
          <p:nvPr/>
        </p:nvSpPr>
        <p:spPr bwMode="auto">
          <a:xfrm>
            <a:off x="661646" y="7730445"/>
            <a:ext cx="14407810" cy="84908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command generates a go.mod file in the project directory, specifying the module name.</a:t>
            </a:r>
          </a:p>
        </p:txBody>
      </p:sp>
    </p:spTree>
    <p:extLst>
      <p:ext uri="{BB962C8B-B14F-4D97-AF65-F5344CB8AC3E}">
        <p14:creationId xmlns:p14="http://schemas.microsoft.com/office/powerpoint/2010/main" val="38077294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 in Module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1879395"/>
            <a:ext cx="15053696" cy="16250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3: Defining Function in the Module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Go file (e.g.,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greetings.go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within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directory and define a simple function. The syntax is illustrated below: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5174342" y="4558654"/>
            <a:ext cx="7939316" cy="354031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SayHello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("Hello from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mymodule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!")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865551" y="4196351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9201497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563</Words>
  <Application>Microsoft Office PowerPoint</Application>
  <PresentationFormat>Custom</PresentationFormat>
  <Paragraphs>80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Consolas</vt:lpstr>
      <vt:lpstr>Arial</vt:lpstr>
      <vt:lpstr>Calibri Light</vt:lpstr>
      <vt:lpstr>Calibri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Creating Go Modules</vt:lpstr>
      <vt:lpstr>Creating a Directory</vt:lpstr>
      <vt:lpstr>Initialize New Go Module</vt:lpstr>
      <vt:lpstr>Defining Function in Module</vt:lpstr>
      <vt:lpstr>Creating Go Project</vt:lpstr>
      <vt:lpstr>Creating Go File</vt:lpstr>
      <vt:lpstr>Build and Run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87</cp:revision>
  <dcterms:created xsi:type="dcterms:W3CDTF">2023-08-03T08:03:00Z</dcterms:created>
  <dcterms:modified xsi:type="dcterms:W3CDTF">2023-11-07T07:36:30Z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